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5 janvier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5334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movies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plays</a:t>
            </a:r>
            <a:r>
              <a:rPr lang="fr-FR" sz="2800" dirty="0" smtClean="0">
                <a:latin typeface="Kristen ITC" pitchFamily="66" charset="0"/>
              </a:rPr>
              <a:t>, and </a:t>
            </a:r>
            <a:r>
              <a:rPr lang="fr-FR" sz="2800" dirty="0" err="1" smtClean="0">
                <a:latin typeface="Kristen ITC" pitchFamily="66" charset="0"/>
              </a:rPr>
              <a:t>museums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3487" y="43434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Say </a:t>
            </a:r>
            <a:r>
              <a:rPr lang="fr-FR" sz="2800" dirty="0" err="1" smtClean="0">
                <a:latin typeface="Kristen ITC" pitchFamily="66" charset="0"/>
              </a:rPr>
              <a:t>that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know a </a:t>
            </a:r>
            <a:r>
              <a:rPr lang="fr-FR" sz="2800" dirty="0" err="1" smtClean="0">
                <a:latin typeface="Kristen ITC" pitchFamily="66" charset="0"/>
              </a:rPr>
              <a:t>person</a:t>
            </a:r>
            <a:r>
              <a:rPr lang="fr-FR" sz="2800" dirty="0" smtClean="0">
                <a:latin typeface="Kristen ITC" pitchFamily="66" charset="0"/>
              </a:rPr>
              <a:t>, place, or </a:t>
            </a:r>
            <a:r>
              <a:rPr lang="fr-FR" sz="2800" dirty="0" err="1" smtClean="0">
                <a:latin typeface="Kristen ITC" pitchFamily="66" charset="0"/>
              </a:rPr>
              <a:t>thing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2895600"/>
            <a:ext cx="8458200" cy="954107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Name and </a:t>
            </a:r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works</a:t>
            </a:r>
            <a:r>
              <a:rPr lang="fr-FR" sz="2800" dirty="0" smtClean="0">
                <a:latin typeface="Kristen ITC" pitchFamily="66" charset="0"/>
              </a:rPr>
              <a:t> of </a:t>
            </a:r>
            <a:r>
              <a:rPr lang="fr-FR" sz="2800" dirty="0" err="1" smtClean="0">
                <a:latin typeface="Kristen ITC" pitchFamily="66" charset="0"/>
              </a:rPr>
              <a:t>some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impressionist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painters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36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41</cp:revision>
  <dcterms:created xsi:type="dcterms:W3CDTF">2011-09-14T23:22:57Z</dcterms:created>
  <dcterms:modified xsi:type="dcterms:W3CDTF">2012-01-04T18:37:52Z</dcterms:modified>
</cp:coreProperties>
</file>